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72" r:id="rId8"/>
    <p:sldId id="262" r:id="rId9"/>
    <p:sldId id="271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66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lgasheveleva1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Тема: Формирование и развитие исследовательских компетенций учащихся на уроках биологии в 5 классе.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714884"/>
            <a:ext cx="6172200" cy="166003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Шевелёва Ольга Александровна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учитель биологии МКОУ Леушинская СОШ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Кондинский район , </a:t>
            </a:r>
            <a:r>
              <a:rPr lang="ru-RU" dirty="0" err="1" smtClean="0">
                <a:solidFill>
                  <a:schemeClr val="tx1"/>
                </a:solidFill>
              </a:rPr>
              <a:t>ХМАО-Югра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en-US" u="sng" dirty="0" smtClean="0">
                <a:hlinkClick r:id="rId2"/>
              </a:rPr>
              <a:t>olgasheveleva1@mail.ru</a:t>
            </a:r>
            <a:r>
              <a:rPr lang="en-US" dirty="0" smtClean="0"/>
              <a:t> </a:t>
            </a:r>
            <a:endParaRPr lang="ru-RU" dirty="0" smtClean="0"/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841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Исследовательские проекты</a:t>
            </a:r>
            <a:endParaRPr lang="ru-RU" b="1" dirty="0"/>
          </a:p>
        </p:txBody>
      </p:sp>
      <p:pic>
        <p:nvPicPr>
          <p:cNvPr id="7" name="Содержимое 6" descr="510950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3900518" cy="3929090"/>
          </a:xfrm>
        </p:spPr>
      </p:pic>
      <p:pic>
        <p:nvPicPr>
          <p:cNvPr id="8" name="Содержимое 7" descr="IMG_316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371974" y="2571744"/>
            <a:ext cx="3914801" cy="36433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14282" y="1285860"/>
            <a:ext cx="3757610" cy="92869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Экологический проект «Из мусорной кучки стильные штучки»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9124" y="1357298"/>
            <a:ext cx="3657600" cy="9305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«Красная Книга ЮГРЫ»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Этапы проектов:</a:t>
            </a:r>
            <a:endParaRPr lang="ru-RU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Выбор темы.</a:t>
            </a:r>
          </a:p>
          <a:p>
            <a:r>
              <a:rPr lang="ru-RU" dirty="0" smtClean="0"/>
              <a:t>2. Формулировка проблемы и цели.</a:t>
            </a:r>
          </a:p>
          <a:p>
            <a:r>
              <a:rPr lang="ru-RU" dirty="0" smtClean="0"/>
              <a:t>3. Определение объекта и предмета исследования.</a:t>
            </a:r>
          </a:p>
          <a:p>
            <a:r>
              <a:rPr lang="ru-RU" dirty="0" smtClean="0"/>
              <a:t>4. Определение задач.</a:t>
            </a:r>
          </a:p>
          <a:p>
            <a:r>
              <a:rPr lang="ru-RU" dirty="0" smtClean="0"/>
              <a:t>5. Выдвижение гипотезы.</a:t>
            </a:r>
          </a:p>
          <a:p>
            <a:r>
              <a:rPr lang="ru-RU" dirty="0" smtClean="0"/>
              <a:t>6. Анализ литературных источников.</a:t>
            </a:r>
          </a:p>
          <a:p>
            <a:r>
              <a:rPr lang="ru-RU" dirty="0" smtClean="0"/>
              <a:t>7. Проведение экспериментальной части.</a:t>
            </a:r>
          </a:p>
          <a:p>
            <a:r>
              <a:rPr lang="ru-RU" dirty="0" smtClean="0"/>
              <a:t>8. Обсуждение результатов и оформление работы.</a:t>
            </a:r>
          </a:p>
          <a:p>
            <a:r>
              <a:rPr lang="ru-RU" dirty="0" smtClean="0"/>
              <a:t>9. Презентация работы.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Задания: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ru-RU" sz="3200" dirty="0" smtClean="0"/>
              <a:t>- задания, со специально допущенной ошибкой; </a:t>
            </a:r>
          </a:p>
          <a:p>
            <a:r>
              <a:rPr lang="ru-RU" sz="3200" dirty="0" smtClean="0"/>
              <a:t>- задания, требующие рассуждений. </a:t>
            </a:r>
          </a:p>
          <a:p>
            <a:r>
              <a:rPr lang="ru-RU" sz="3200" dirty="0" smtClean="0"/>
              <a:t>- задания на классификацию объектов. </a:t>
            </a:r>
          </a:p>
          <a:p>
            <a:r>
              <a:rPr lang="ru-RU" sz="3200" dirty="0" smtClean="0"/>
              <a:t>- задания на формулировку выводов </a:t>
            </a:r>
          </a:p>
          <a:p>
            <a:r>
              <a:rPr lang="ru-RU" sz="3200" dirty="0" smtClean="0"/>
              <a:t>- задания на сравнение.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4012"/>
            <a:ext cx="7215238" cy="663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3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Схемы и таблицы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392512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1571612"/>
            <a:ext cx="642942" cy="4429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4643438" y="1357298"/>
            <a:ext cx="42908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4929190" y="3214686"/>
            <a:ext cx="42862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29322" y="3214686"/>
            <a:ext cx="50006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9454" y="3286124"/>
            <a:ext cx="642942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29586" y="3214686"/>
            <a:ext cx="71438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1" name="Picture 5" descr="C:\Users\Ольга Александровна\Desktop\Региональный семинар\выступление округ\1542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86190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14290"/>
            <a:ext cx="796274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Уровни сформированности исследовательской компетенции учащихся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0000"/>
          </a:blip>
          <a:srcRect t="8065"/>
          <a:stretch>
            <a:fillRect/>
          </a:stretch>
        </p:blipFill>
        <p:spPr bwMode="auto">
          <a:xfrm>
            <a:off x="0" y="2285992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214554"/>
            <a:ext cx="7467600" cy="642942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Исследовательские компетенции – это ……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 это способность видеть и формулировать проблемы, находить пути их решения и ставить необходимые для этого задачи, уметь устанавливать причинно-следственные связи и объяснять наблюдаемые процессы и явления, а также применять все эти навыки в повседневной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085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543800" cy="200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Формирование исследовательских умений возможно при проведении исследовательской деятельности в два этапа: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2428868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а) теоретический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57686" y="2428868"/>
            <a:ext cx="3657600" cy="6583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б) практический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714612" y="2143116"/>
            <a:ext cx="285752" cy="142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393537" y="2178835"/>
            <a:ext cx="357190" cy="1428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Ольга Александровна\Desktop\Региональный семинар\выступление округ\49558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143248"/>
            <a:ext cx="2678907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Ольга Александровна\Desktop\Региональный семинар\выступление округ\15218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3214686"/>
            <a:ext cx="262534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методы и приемы: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1) биологический эксперимент,  </a:t>
            </a:r>
          </a:p>
          <a:p>
            <a:r>
              <a:rPr lang="ru-RU" dirty="0" smtClean="0"/>
              <a:t>2) лабораторные и практические работы</a:t>
            </a:r>
          </a:p>
          <a:p>
            <a:r>
              <a:rPr lang="ru-RU" dirty="0" smtClean="0"/>
              <a:t>3) исследовательский проект</a:t>
            </a:r>
          </a:p>
          <a:p>
            <a:r>
              <a:rPr lang="ru-RU" dirty="0" smtClean="0"/>
              <a:t>4) составление кластеров, заполнение таблиц, </a:t>
            </a:r>
          </a:p>
          <a:p>
            <a:r>
              <a:rPr lang="ru-RU" dirty="0" smtClean="0"/>
              <a:t>5) реферативные работы и презентации.</a:t>
            </a:r>
          </a:p>
          <a:p>
            <a:endParaRPr lang="ru-RU" dirty="0"/>
          </a:p>
        </p:txBody>
      </p:sp>
      <p:pic>
        <p:nvPicPr>
          <p:cNvPr id="2050" name="Picture 2" descr="C:\Users\Ольга Александровна\Desktop\Региональный семинар\выступление округ\IMG_5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2000264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24895"/>
          <a:stretch>
            <a:fillRect/>
          </a:stretch>
        </p:blipFill>
        <p:spPr bwMode="auto">
          <a:xfrm>
            <a:off x="3214678" y="4143380"/>
            <a:ext cx="4239196" cy="206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55620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u="sng" dirty="0" smtClean="0"/>
              <a:t>Биологический эксперимент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829048" cy="3886200"/>
          </a:xfrm>
        </p:spPr>
        <p:txBody>
          <a:bodyPr>
            <a:normAutofit/>
          </a:bodyPr>
          <a:lstStyle/>
          <a:p>
            <a:r>
              <a:rPr lang="ru-RU" dirty="0" smtClean="0"/>
              <a:t>1. Демонстрационный эксперимент.</a:t>
            </a:r>
          </a:p>
          <a:p>
            <a:r>
              <a:rPr lang="ru-RU" dirty="0" smtClean="0"/>
              <a:t>2. Экспериментальная задача.</a:t>
            </a:r>
          </a:p>
          <a:p>
            <a:r>
              <a:rPr lang="ru-RU" dirty="0" smtClean="0"/>
              <a:t>3. Научный эксперимент.</a:t>
            </a:r>
          </a:p>
          <a:p>
            <a:r>
              <a:rPr lang="ru-RU" dirty="0" smtClean="0"/>
              <a:t>4. Домашний эксперимент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Эксперимент должен быть наглядным. </a:t>
            </a:r>
          </a:p>
          <a:p>
            <a:r>
              <a:rPr lang="ru-RU" dirty="0" smtClean="0"/>
              <a:t>2. Эксперимент должен быть безопасным.</a:t>
            </a:r>
          </a:p>
          <a:p>
            <a:r>
              <a:rPr lang="ru-RU" dirty="0" smtClean="0"/>
              <a:t>3. Эксперимент должен быть понятным и доступным для учеников.</a:t>
            </a:r>
          </a:p>
          <a:p>
            <a:r>
              <a:rPr lang="ru-RU" dirty="0" smtClean="0"/>
              <a:t>4. Эксперимент должен проводиться с помощью надежного оборудования.</a:t>
            </a:r>
          </a:p>
          <a:p>
            <a:r>
              <a:rPr lang="ru-RU" dirty="0" smtClean="0"/>
              <a:t>5. Эксперимент можно повторить.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142984"/>
            <a:ext cx="36576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Формы биологического эксперимента: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214422"/>
            <a:ext cx="4300566" cy="10136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Требований к биологическому эксперименту: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Научные эксперименты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6897"/>
          <a:stretch>
            <a:fillRect/>
          </a:stretch>
        </p:blipFill>
        <p:spPr bwMode="auto">
          <a:xfrm>
            <a:off x="285720" y="1041048"/>
            <a:ext cx="8072494" cy="545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Лабораторные и практические работы</a:t>
            </a:r>
            <a:endParaRPr lang="ru-RU" b="1" dirty="0"/>
          </a:p>
        </p:txBody>
      </p:sp>
      <p:pic>
        <p:nvPicPr>
          <p:cNvPr id="7" name="Содержимое 6" descr="338093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8675" y="2362200"/>
            <a:ext cx="2914650" cy="3886200"/>
          </a:xfrm>
        </p:spPr>
      </p:pic>
      <p:pic>
        <p:nvPicPr>
          <p:cNvPr id="8" name="Содержимое 7" descr="IMG_357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43450" y="2362200"/>
            <a:ext cx="291465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85728"/>
            <a:ext cx="840110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311</Words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Тема: Формирование и развитие исследовательских компетенций учащихся на уроках биологии в 5 классе.</vt:lpstr>
      <vt:lpstr>Исследовательские компетенции – это ……</vt:lpstr>
      <vt:lpstr>Слайд 3</vt:lpstr>
      <vt:lpstr>      Формирование исследовательских умений возможно при проведении исследовательской деятельности в два этапа:   </vt:lpstr>
      <vt:lpstr>методы и приемы: </vt:lpstr>
      <vt:lpstr>Биологический эксперимент </vt:lpstr>
      <vt:lpstr>Научные эксперименты</vt:lpstr>
      <vt:lpstr>Лабораторные и практические работы</vt:lpstr>
      <vt:lpstr>Слайд 9</vt:lpstr>
      <vt:lpstr>Исследовательские проекты</vt:lpstr>
      <vt:lpstr>Этапы проектов:</vt:lpstr>
      <vt:lpstr>Задания:</vt:lpstr>
      <vt:lpstr>Слайд 13</vt:lpstr>
      <vt:lpstr>Слайд 14</vt:lpstr>
      <vt:lpstr>Схемы и таблицы</vt:lpstr>
      <vt:lpstr>Слайд 16</vt:lpstr>
      <vt:lpstr>Уровни сформированности исследовательской компетенции учащихся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Формирование и развитие исследовательских компетенций учащихся на уроках биологии в 5 классе.</dc:title>
  <dc:creator>Ольга Александровна</dc:creator>
  <cp:lastModifiedBy>Ольга Александровна</cp:lastModifiedBy>
  <cp:revision>3</cp:revision>
  <dcterms:created xsi:type="dcterms:W3CDTF">2024-01-11T03:05:20Z</dcterms:created>
  <dcterms:modified xsi:type="dcterms:W3CDTF">2024-01-11T15:17:19Z</dcterms:modified>
</cp:coreProperties>
</file>